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 Main Features </a:t>
            </a:r>
            <a:r>
              <a:rPr lang="en-US" sz="2000" b="1" dirty="0">
                <a:solidFill>
                  <a:srgbClr val="C00000"/>
                </a:solidFill>
              </a:rPr>
              <a:t>of</a:t>
            </a:r>
            <a:r>
              <a:rPr lang="en-US" b="1" dirty="0">
                <a:solidFill>
                  <a:srgbClr val="C00000"/>
                </a:solidFill>
              </a:rPr>
              <a:t>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V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 V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985119" cy="4747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3179981" y="4767088"/>
            <a:ext cx="264428" cy="481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345918" y="308755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444409" y="4445884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External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1929"/>
            <a:ext cx="4109176" cy="5413596"/>
            <a:chOff x="7777558" y="831929"/>
            <a:chExt cx="4109176" cy="5413596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1002" y="832450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2711" y="832449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Sensing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638442" y="745517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 style symbology used for indication.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Failure</a:t>
            </a:r>
            <a:r>
              <a:rPr lang="en-US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86528" y="22652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Artificial Horizon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Display (°)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729</TotalTime>
  <Words>775</Words>
  <Application>Microsoft Office PowerPoint</Application>
  <PresentationFormat>Geniş ekran</PresentationFormat>
  <Paragraphs>143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63</cp:revision>
  <dcterms:created xsi:type="dcterms:W3CDTF">2024-05-28T20:30:19Z</dcterms:created>
  <dcterms:modified xsi:type="dcterms:W3CDTF">2024-05-29T20:57:08Z</dcterms:modified>
</cp:coreProperties>
</file>